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65" r:id="rId2"/>
    <p:sldId id="267" r:id="rId3"/>
    <p:sldId id="266" r:id="rId4"/>
    <p:sldId id="259" r:id="rId5"/>
    <p:sldId id="261" r:id="rId6"/>
    <p:sldId id="262" r:id="rId7"/>
    <p:sldId id="268" r:id="rId8"/>
    <p:sldId id="269" r:id="rId9"/>
    <p:sldId id="272" r:id="rId10"/>
    <p:sldId id="273" r:id="rId11"/>
    <p:sldId id="285" r:id="rId12"/>
    <p:sldId id="275" r:id="rId13"/>
    <p:sldId id="282" r:id="rId14"/>
    <p:sldId id="277" r:id="rId15"/>
    <p:sldId id="283" r:id="rId16"/>
    <p:sldId id="279" r:id="rId17"/>
    <p:sldId id="28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66F89-449E-4268-9F30-0E905768D325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88CF1-CB99-4822-A7B7-F714726CD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88CF1-CB99-4822-A7B7-F714726CD54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336C13-7B0A-415C-99D2-CEAC4D0E09E9}" type="datetimeFigureOut">
              <a:rPr lang="ru-RU" smtClean="0"/>
              <a:pPr/>
              <a:t>12.02.2013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81CB7AC-E31E-45BA-AE27-524CCC07C2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donors.kz/News_pics/dvoe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1.imgbb.ru/img6/5/2/6/526902e8078b857ecd14bd283fdc2ebf_h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7lepestok.ru/assets/images/news/Scan33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volonte.ru/wp-content/uploads/2008/11/Red%20Cross%20Superhero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iki.syktsu.ru/images/b/b7/RgrwAFfBzIw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nfrz.ru/_vedisite_im/1545-b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amic.ru/images/gallery_03-2011/640.1_200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uralpress.ru/sites/default/files/imagecache/slide/photo/zim5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062.ua/uploaded/Image/news/8212207f146778f83156ffc204ca380c_xl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hifinews.ru/image/pics/donor_day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kem.sibnovosti.ru/pictures/0366/2282/kemerovchane_idut_sdavat_krov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ana.co.il/XXXcicuilkjvkhasjkasihdchakbchQQkjcvlkhzvhzlhasdfWWW/560x420/stk121075rke111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Как донорство влияет на здоровье: </a:t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мифы и правда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донорстве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2467" name="Picture 3" descr="http://donors.kz/News_pics/dvo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7192" b="7702"/>
          <a:stretch>
            <a:fillRect/>
          </a:stretch>
        </p:blipFill>
        <p:spPr bwMode="auto">
          <a:xfrm>
            <a:off x="2915816" y="3645024"/>
            <a:ext cx="3384376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МИФ №5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«Кровь можно сдавать только по пятницам, чтобы отдохнуть после </a:t>
            </a:r>
            <a:r>
              <a:rPr lang="ru-RU" dirty="0" err="1" smtClean="0"/>
              <a:t>кроводачи</a:t>
            </a:r>
            <a:r>
              <a:rPr lang="ru-RU" dirty="0" smtClean="0"/>
              <a:t>».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 Кровь можно сдавать в любой будний день. Специального длительного отдыха после </a:t>
            </a:r>
            <a:r>
              <a:rPr lang="ru-RU" dirty="0" err="1" smtClean="0"/>
              <a:t>кроводачи</a:t>
            </a:r>
            <a:r>
              <a:rPr lang="ru-RU" dirty="0" smtClean="0"/>
              <a:t> не требуется. После сдачи крови нужно посидеть в течение 10–15 минут, избегать тяжелых физических нагрузок в течение дня и следовать простым рекомендациям по питанию.</a:t>
            </a:r>
            <a:endParaRPr lang="ru-RU" u="sng" dirty="0" smtClean="0"/>
          </a:p>
          <a:p>
            <a:pPr>
              <a:buNone/>
            </a:pPr>
            <a:r>
              <a:rPr lang="ru-RU" dirty="0" smtClean="0"/>
              <a:t>   Если Вы курите, следует воздержатся от курения в течение часа до и после </a:t>
            </a:r>
            <a:r>
              <a:rPr lang="ru-RU" dirty="0" err="1" smtClean="0"/>
              <a:t>кроводачи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013176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http://i1.imgbb.ru/img6/5/2/6/526902e8078b857ecd14bd283fdc2ebf_h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6672"/>
            <a:ext cx="8573424" cy="5517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0290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МИФ №6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 Донорство вредно, так как регулярные </a:t>
            </a:r>
            <a:r>
              <a:rPr lang="ru-RU" dirty="0" err="1" smtClean="0"/>
              <a:t>кроводачи</a:t>
            </a:r>
            <a:r>
              <a:rPr lang="ru-RU" dirty="0" smtClean="0"/>
              <a:t> заставляют организм вырабатывать кровь в большем объеме, что, в конечном итоге, вредно для здоровья и вызывает зависимость от </a:t>
            </a:r>
            <a:r>
              <a:rPr lang="ru-RU" dirty="0" err="1" smtClean="0"/>
              <a:t>кроводач</a:t>
            </a:r>
            <a:r>
              <a:rPr lang="ru-RU" dirty="0" smtClean="0"/>
              <a:t>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 Донорство не наносит вреда организму здорового человека, а </a:t>
            </a:r>
            <a:r>
              <a:rPr lang="ru-RU" dirty="0" err="1" smtClean="0"/>
              <a:t>кроводачи</a:t>
            </a:r>
            <a:r>
              <a:rPr lang="ru-RU" dirty="0" smtClean="0"/>
              <a:t> не могут вызвать привыкание, так как организм человека эволюционно приспособлен к кровопусканиям. Многолетние наблюдения за донорами, сдающими кровь на протяжении длительного времени, не выявили у них никаких отклонений, связанных с </a:t>
            </a:r>
            <a:r>
              <a:rPr lang="ru-RU" dirty="0" err="1" smtClean="0"/>
              <a:t>кроводачами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Кровопускание в научно обоснованных дозах обладает некоторым стимулирующим эффектом, поэтому доноры, в большинстве своем, активные и жизнерадостные люди. Окружающими это иногда расценивается как «зависимость» от </a:t>
            </a:r>
            <a:r>
              <a:rPr lang="ru-RU" dirty="0" err="1" smtClean="0"/>
              <a:t>кроводач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Регулярные </a:t>
            </a:r>
            <a:r>
              <a:rPr lang="ru-RU" dirty="0" err="1" smtClean="0"/>
              <a:t>кроводачи</a:t>
            </a:r>
            <a:r>
              <a:rPr lang="ru-RU" dirty="0" smtClean="0"/>
              <a:t> не заставляют организм «вырабатывать больше крови», зато приучают его быстрее восстанавливаться после кровопотери. 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229200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http://www.7lepestok.ru/assets/images/news/Scan3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76672"/>
            <a:ext cx="7704856" cy="5978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МИФ №7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   Я готов сдать кровь, но в экстремальном случае — если произойдет теракт, авиакатастрофа и пр. Это важнее, чем сдавать кровь в обычном режиме, тем самым будет спасено больше людей.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   Для больных людей каждая потерянная минута — экстремальный случай.</a:t>
            </a:r>
          </a:p>
          <a:p>
            <a:pPr lvl="0">
              <a:buNone/>
            </a:pPr>
            <a:r>
              <a:rPr lang="ru-RU" dirty="0" smtClean="0"/>
              <a:t>     В любую минуту и в любом месте может произойти несчастное происшествие с потерей крови у пострадавших.</a:t>
            </a:r>
          </a:p>
          <a:p>
            <a:pPr lvl="0">
              <a:buNone/>
            </a:pPr>
            <a:r>
              <a:rPr lang="ru-RU" dirty="0" smtClean="0"/>
              <a:t>     Сдача крови и ее компонентов занимает некоторое время, а кровь может    понадобиться немедленно.</a:t>
            </a:r>
          </a:p>
          <a:p>
            <a:pPr lvl="0">
              <a:buNone/>
            </a:pPr>
            <a:r>
              <a:rPr lang="ru-RU" dirty="0" smtClean="0"/>
              <a:t>     Необходимо, чтобы донорство было регулярным, а не экстренным — только так можно обеспечить постоянный запас компонентов крови, в т.ч. для пострадавших в чрезвычайных ситуациях.</a:t>
            </a:r>
          </a:p>
          <a:p>
            <a:pPr lvl="0">
              <a:buNone/>
            </a:pPr>
            <a:r>
              <a:rPr lang="ru-RU" dirty="0" smtClean="0"/>
              <a:t>     Кровь нужна больным и пострадавшим круглый год. Поэтому очень важно регулярное донорство, позволяющее обеспечить нормальный уровень обеспечения донорской кровью и компонентами постоянно и в масштабах всей страны.</a:t>
            </a:r>
          </a:p>
          <a:p>
            <a:pPr lvl="0">
              <a:buNone/>
            </a:pPr>
            <a:r>
              <a:rPr lang="ru-RU" dirty="0" smtClean="0"/>
              <a:t>     Регулярно сдающий донор — это донор, кровь которого наиболее безопасна в силу регулярного обследования и наблюдения за состоянием его здоровья. Из потенциала повторно и неоднократно сдающих доноров формируется система «кадровых доноров», из которых затем может быть сформирована группа «экстренного» резерва.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013176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volonte.ru/wp-content/uploads/2008/11/Red%20Cross%20Superher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607"/>
          <a:stretch>
            <a:fillRect/>
          </a:stretch>
        </p:blipFill>
        <p:spPr bwMode="auto">
          <a:xfrm>
            <a:off x="251520" y="332656"/>
            <a:ext cx="4392488" cy="6192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wiki.syktsu.ru/images/b/b7/RgrwAFfBzIw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404664"/>
            <a:ext cx="4032448" cy="6068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НАКОНЕЦ, САМЫЙ ОПАСНЫЙ МИФ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«Меня это не касается». 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Любому человеку может в какой-то момент понадобиться донорская кровь.</a:t>
            </a:r>
          </a:p>
          <a:p>
            <a:pPr>
              <a:buNone/>
            </a:pPr>
            <a:r>
              <a:rPr lang="ru-RU" dirty="0" smtClean="0"/>
              <a:t>  По статистике, каждый третий человек в течение своей жизни нуждается в переливании крови. И сегодня Вы можете стать донором и помочь. 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013176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http://www.nfrz.ru/_vedisite_im/1545-b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6672"/>
            <a:ext cx="6552728" cy="59033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МИФ №1</a:t>
            </a:r>
          </a:p>
          <a:p>
            <a:pPr>
              <a:buNone/>
            </a:pPr>
            <a:r>
              <a:rPr lang="ru-RU" dirty="0" smtClean="0"/>
              <a:t>  Во время сдачи крови и ее компонентов можно заразиться какой-нибудь неприятной болезнью.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Сдача крови безопасна для донора — все донорские пункты в России обеспечены одноразовым, стерильным оборудованием, индивидуальными системами. Шприцы и иглы одноразового пользования вскрывают только в присутствии больного. После использования они уничтожаются.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013176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www.amic.ru/images/gallery_03-2011/640.1_20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493" y="188640"/>
            <a:ext cx="5233671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http://uralpress.ru/sites/default/files/imagecache/slide/photo/zim5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3332744"/>
            <a:ext cx="5292849" cy="3525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МИФ №2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Донорство — это больно.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Донация</a:t>
            </a:r>
            <a:r>
              <a:rPr lang="ru-RU" dirty="0" smtClean="0"/>
              <a:t> — это очень простая процедура. Тысячи доноров сдают кровь по 40 и более раз. Для того чтобы узнать свои ощущения от укола иглы, достаточно ущипнуть кожу на внутренней поверхности локтевой области.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013176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http://062.ua/uploaded/Image/news/8212207f146778f83156ffc204ca380c_x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0688"/>
            <a:ext cx="7704856" cy="5637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МИФ №3 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 Сдача крови и ее компонентов - это долгая и мучительная процедура, к тому же станции переливания работают только в неудобное время, когда все люди заняты на учебе или на работе.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 Сдача цельной крови занимает не более 15 минут, сдача компонентов крови (плазмы, тромбоцитов) длится дольше, от 30 минут, но не более полутора часов.</a:t>
            </a:r>
          </a:p>
          <a:p>
            <a:pPr>
              <a:buNone/>
            </a:pPr>
            <a:r>
              <a:rPr lang="ru-RU" dirty="0" smtClean="0"/>
              <a:t>   Специально для тех, кто не может сдать кровь в будни, ежегодно проводится всероссийская «Суббота доноров», во многих регионах СПК открываются по специальному графику по субботам в течение года, а также есть возможность организовать выездной день донора в компании или в ВУЗе. 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373216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://www.hifinews.ru/image/pics/donor_da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20688"/>
            <a:ext cx="8216620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МИФ №4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«У меня распространенная группа крови, моя кровь не нужна».</a:t>
            </a:r>
          </a:p>
          <a:p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ПРАВДА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  Именно такая кровь нужнее всего! Если она так распространена среди здоровых, то она так же распространена и среди больных. Кровь всех групп — и распространенных, и редких— требуется постоянно. </a:t>
            </a:r>
          </a:p>
          <a:p>
            <a:endParaRPr lang="ru-RU" dirty="0"/>
          </a:p>
        </p:txBody>
      </p:sp>
      <p:pic>
        <p:nvPicPr>
          <p:cNvPr id="4" name="Picture 2" descr="http://kem.sibnovosti.ru/pictures/0366/2282/kemerovchane_idut_sdavat_krov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6028" t="5521" r="13972" b="12000"/>
          <a:stretch>
            <a:fillRect/>
          </a:stretch>
        </p:blipFill>
        <p:spPr bwMode="auto">
          <a:xfrm>
            <a:off x="7740352" y="5085184"/>
            <a:ext cx="971600" cy="9370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3731" name="Picture 3" descr="http://www.strana.co.il/XXXcicuilkjvkhasjkasihdchakbchQQkjcvlkhzvhzlhasdfWWW/560x420/stk121075rke11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76672"/>
            <a:ext cx="7992888" cy="5983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2">
      <a:dk1>
        <a:sysClr val="windowText" lastClr="000000"/>
      </a:dk1>
      <a:lt1>
        <a:sysClr val="window" lastClr="FFFFFF"/>
      </a:lt1>
      <a:dk2>
        <a:srgbClr val="323232"/>
      </a:dk2>
      <a:lt2>
        <a:srgbClr val="C00000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172</TotalTime>
  <Words>66</Words>
  <Application>Microsoft Office PowerPoint</Application>
  <PresentationFormat>Экран (4:3)</PresentationFormat>
  <Paragraphs>51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Как донорство влияет на здоровье:  мифы и правда  о донорстве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sib</dc:creator>
  <cp:lastModifiedBy>sib</cp:lastModifiedBy>
  <cp:revision>18</cp:revision>
  <dcterms:created xsi:type="dcterms:W3CDTF">2013-02-01T08:47:26Z</dcterms:created>
  <dcterms:modified xsi:type="dcterms:W3CDTF">2013-02-12T12:10:29Z</dcterms:modified>
</cp:coreProperties>
</file>